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9" r:id="rId6"/>
    <p:sldId id="27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2B4FD-74AE-4604-8A7F-6B6149668D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90D5D-2DDB-420A-B235-4C66A0B3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Growth media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14553"/>
            <a:ext cx="8229600" cy="19288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/>
              <a:t>    nutrient-rich substances that are used to grow bacteria in a lab setting .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Differential media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Distinguish one microorganism type from another growing on the same media. This type of media uses the biochemical characteristics of a microorganism growing in the presence of specific nutrients or indicators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Transport media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14555"/>
            <a:ext cx="8229600" cy="20002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Used to sustain the viability of organisms while a  clinical specimen is transported to the lab.</a:t>
            </a:r>
          </a:p>
          <a:p>
            <a:pPr>
              <a:buNone/>
            </a:pPr>
            <a:r>
              <a:rPr lang="en-US" dirty="0" smtClean="0"/>
              <a:t>e.g. Stuart medium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Mac </a:t>
            </a:r>
            <a:r>
              <a:rPr lang="en-US" dirty="0" err="1" smtClean="0">
                <a:solidFill>
                  <a:srgbClr val="FF0000"/>
                </a:solidFill>
              </a:rPr>
              <a:t>Conkey</a:t>
            </a:r>
            <a:r>
              <a:rPr lang="en-US" dirty="0" smtClean="0">
                <a:solidFill>
                  <a:srgbClr val="FF0000"/>
                </a:solidFill>
              </a:rPr>
              <a:t> agar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Selective media </a:t>
            </a:r>
            <a:r>
              <a:rPr lang="en-US" dirty="0" smtClean="0"/>
              <a:t>– select for gram negative enteric rods .</a:t>
            </a:r>
          </a:p>
          <a:p>
            <a:pPr>
              <a:buNone/>
            </a:pPr>
            <a:r>
              <a:rPr lang="en-US" dirty="0" smtClean="0"/>
              <a:t>Contains crystal violet and bile salts which inhibit gram positive bacteria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Differential</a:t>
            </a:r>
            <a:r>
              <a:rPr lang="en-US" dirty="0" smtClean="0"/>
              <a:t> - Lactose –fermenting bacteria  appear pink</a:t>
            </a:r>
          </a:p>
          <a:p>
            <a:pPr>
              <a:buNone/>
            </a:pPr>
            <a:r>
              <a:rPr lang="en-US" dirty="0" smtClean="0"/>
              <a:t>Non lactose - fermenting bacteria  - no change of </a:t>
            </a:r>
            <a:r>
              <a:rPr lang="en-US" dirty="0" err="1" smtClean="0"/>
              <a:t>colour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71670" y="2857496"/>
            <a:ext cx="6615130" cy="3268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Types of media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Ordinary media or simple media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714620"/>
            <a:ext cx="8686800" cy="3411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A simple nutritionally defined   media</a:t>
            </a:r>
          </a:p>
          <a:p>
            <a:pPr>
              <a:buNone/>
            </a:pPr>
            <a:r>
              <a:rPr lang="en-US" sz="4000" dirty="0" smtClean="0"/>
              <a:t>         e.g. Nutrient Agar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 Selective Enrichment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Blood Agar media </a:t>
            </a:r>
          </a:p>
          <a:p>
            <a:pPr>
              <a:buNone/>
            </a:pPr>
            <a:r>
              <a:rPr lang="en-US" dirty="0" smtClean="0"/>
              <a:t>    Is an enriched complex medium with non-selective enrichment (Blood), as it allows a wide variety of organisms to grow including the fastidious 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Blood Agar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rich, </a:t>
            </a:r>
            <a:r>
              <a:rPr lang="en-US" dirty="0" smtClean="0"/>
              <a:t>non-selective.</a:t>
            </a:r>
          </a:p>
          <a:p>
            <a:r>
              <a:rPr lang="en-US" dirty="0" smtClean="0"/>
              <a:t>5</a:t>
            </a:r>
            <a:r>
              <a:rPr lang="en-US" dirty="0"/>
              <a:t>% sheep’s blood  </a:t>
            </a:r>
            <a:r>
              <a:rPr lang="en-US" dirty="0" smtClean="0"/>
              <a:t>+ a </a:t>
            </a:r>
            <a:r>
              <a:rPr lang="en-US" dirty="0"/>
              <a:t>complex medium</a:t>
            </a:r>
          </a:p>
          <a:p>
            <a:pPr>
              <a:buNone/>
            </a:pPr>
            <a:r>
              <a:rPr lang="en-US" dirty="0"/>
              <a:t>containing </a:t>
            </a:r>
            <a:r>
              <a:rPr lang="en-US" dirty="0" smtClean="0"/>
              <a:t>peptones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1229" y="1496798"/>
            <a:ext cx="7406985" cy="462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Selective Enrichment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Selenite</a:t>
            </a:r>
            <a:r>
              <a:rPr lang="en-US" dirty="0" smtClean="0"/>
              <a:t> broth medium</a:t>
            </a:r>
          </a:p>
          <a:p>
            <a:pPr>
              <a:buNone/>
            </a:pPr>
            <a:r>
              <a:rPr lang="en-US" dirty="0" smtClean="0"/>
              <a:t>    A selective enriched  liquid media containing chemical materials which inhibit some normal flora and allow pathogens (Salmonella and </a:t>
            </a:r>
            <a:r>
              <a:rPr lang="en-US" dirty="0" err="1" smtClean="0"/>
              <a:t>Shigella</a:t>
            </a:r>
            <a:r>
              <a:rPr lang="en-US" dirty="0" smtClean="0"/>
              <a:t>) which may be present in very small numbers in the stool specimen to grow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Differential </a:t>
            </a:r>
            <a:r>
              <a:rPr lang="en-US" sz="4800" dirty="0" err="1" smtClean="0">
                <a:solidFill>
                  <a:srgbClr val="FF0000"/>
                </a:solidFill>
              </a:rPr>
              <a:t>vs</a:t>
            </a:r>
            <a:r>
              <a:rPr lang="en-US" sz="4800" dirty="0" smtClean="0">
                <a:solidFill>
                  <a:srgbClr val="FF0000"/>
                </a:solidFill>
              </a:rPr>
              <a:t> selective media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Selective media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22574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used for the growth of only select microorganisms .</a:t>
            </a: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244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سمة Office</vt:lpstr>
      <vt:lpstr>Growth media </vt:lpstr>
      <vt:lpstr>PowerPoint Presentation</vt:lpstr>
      <vt:lpstr>Ordinary media or simple media</vt:lpstr>
      <vt:lpstr>Non Selective Enrichment</vt:lpstr>
      <vt:lpstr>Blood Agar</vt:lpstr>
      <vt:lpstr>PowerPoint Presentation</vt:lpstr>
      <vt:lpstr>Selective Enrichment</vt:lpstr>
      <vt:lpstr>Differential vs selective media </vt:lpstr>
      <vt:lpstr>Selective media </vt:lpstr>
      <vt:lpstr>Differential media </vt:lpstr>
      <vt:lpstr>Transport media </vt:lpstr>
      <vt:lpstr>Mac Conkey agar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</dc:creator>
  <cp:lastModifiedBy>Microsoft</cp:lastModifiedBy>
  <cp:revision>9</cp:revision>
  <dcterms:created xsi:type="dcterms:W3CDTF">2011-02-28T19:16:29Z</dcterms:created>
  <dcterms:modified xsi:type="dcterms:W3CDTF">2019-10-20T02:57:38Z</dcterms:modified>
</cp:coreProperties>
</file>